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7" r:id="rId2"/>
    <p:sldId id="27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C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 varScale="1">
        <p:scale>
          <a:sx n="94" d="100"/>
          <a:sy n="94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9E0DA-D939-444A-B0E5-5E53A8274987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ABF96-439C-41B9-8B28-0B6B734EC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students, this week we will</a:t>
            </a:r>
            <a:r>
              <a:rPr lang="en-US" baseline="0" dirty="0"/>
              <a:t> learn to build and deploy websites. Before we dive right in to coding, we’re going to have a quick overview of some of the technologies we’ll be learning over the next few days and weeks.</a:t>
            </a:r>
          </a:p>
          <a:p>
            <a:endParaRPr lang="en-US" baseline="0" dirty="0"/>
          </a:p>
          <a:p>
            <a:r>
              <a:rPr lang="en-US" baseline="0" dirty="0"/>
              <a:t>That said, I want to start with a question: What is the Web? (don’t really wait for answers, just go to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is a series of tubes, and they’re full of cats!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6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2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17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80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569189" y="3737612"/>
            <a:ext cx="8447811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900381" y="3851912"/>
            <a:ext cx="861060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329991" y="6540236"/>
            <a:ext cx="3716867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520808" y="2953542"/>
            <a:ext cx="109728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57876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1" y="6418964"/>
            <a:ext cx="12207655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406400" y="0"/>
            <a:ext cx="7294035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329991" y="6540236"/>
            <a:ext cx="3716867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12192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450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5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2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B2824-B926-41EF-9F41-151D24665462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C48A2-4D5D-4067-93A0-2D98F6FCD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in SQL</a:t>
            </a:r>
          </a:p>
        </p:txBody>
      </p:sp>
    </p:spTree>
    <p:extLst>
      <p:ext uri="{BB962C8B-B14F-4D97-AF65-F5344CB8AC3E}">
        <p14:creationId xmlns:p14="http://schemas.microsoft.com/office/powerpoint/2010/main" val="13603085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9" y="0"/>
            <a:ext cx="9035748" cy="6388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9E34F3-FC52-BD4A-9C3B-FED173D94197}"/>
              </a:ext>
            </a:extLst>
          </p:cNvPr>
          <p:cNvSpPr txBox="1"/>
          <p:nvPr/>
        </p:nvSpPr>
        <p:spPr>
          <a:xfrm>
            <a:off x="2151402" y="614149"/>
            <a:ext cx="155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AC621"/>
                </a:solidFill>
              </a:rPr>
              <a:t>Left Inner Join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FC8C1-773C-9742-BDBE-5DC666D1B56B}"/>
              </a:ext>
            </a:extLst>
          </p:cNvPr>
          <p:cNvSpPr/>
          <p:nvPr/>
        </p:nvSpPr>
        <p:spPr>
          <a:xfrm>
            <a:off x="1205510" y="3316545"/>
            <a:ext cx="1891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C621"/>
                </a:solidFill>
              </a:rPr>
              <a:t>Left Outer Join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720FAB-0BB3-E645-8414-4231DE8EC2D6}"/>
              </a:ext>
            </a:extLst>
          </p:cNvPr>
          <p:cNvSpPr/>
          <p:nvPr/>
        </p:nvSpPr>
        <p:spPr>
          <a:xfrm>
            <a:off x="7725499" y="614149"/>
            <a:ext cx="1891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Right Inner 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D34353-29DA-A44E-A57D-94A10EB73FDD}"/>
              </a:ext>
            </a:extLst>
          </p:cNvPr>
          <p:cNvSpPr/>
          <p:nvPr/>
        </p:nvSpPr>
        <p:spPr>
          <a:xfrm>
            <a:off x="8671391" y="3337295"/>
            <a:ext cx="1891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Right Outer Join</a:t>
            </a:r>
          </a:p>
        </p:txBody>
      </p:sp>
    </p:spTree>
    <p:extLst>
      <p:ext uri="{BB962C8B-B14F-4D97-AF65-F5344CB8AC3E}">
        <p14:creationId xmlns:p14="http://schemas.microsoft.com/office/powerpoint/2010/main" val="13475678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105</Words>
  <Application>Microsoft Macintosh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Joins in 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D3 Charting</dc:title>
  <dc:creator>Jacob Deming</dc:creator>
  <cp:lastModifiedBy>Heloisa Walsh</cp:lastModifiedBy>
  <cp:revision>18</cp:revision>
  <dcterms:created xsi:type="dcterms:W3CDTF">2017-03-23T15:12:13Z</dcterms:created>
  <dcterms:modified xsi:type="dcterms:W3CDTF">2019-04-20T17:22:16Z</dcterms:modified>
</cp:coreProperties>
</file>